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80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67" r:id="rId3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CF3C-6709-DF3C-BFEA-0F21728F2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59CAE-F117-FCA0-321B-F7A8F2428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9E452-CA1F-3A41-492E-0D9788B2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9EA2F-FB33-53CC-175E-980CE30E8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EB558-7BFC-AB16-47F3-F0835025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055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97C3-CA9E-C78B-C89F-DBAA4132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11EF3-9B2A-DDFC-A3EB-66241B10D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9A84A-2636-A7B4-9B45-3753ABC0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A316A-0551-7239-A721-611AA96B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4CA2A-8544-4A72-1BCB-CE113A4E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571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0EC7B-0AA9-FA66-78D8-ED3834C08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85E8C-7F81-94C6-AA9F-E717775FE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6C5BB-6475-5D56-F262-EFB6A400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5A719-39D8-766C-F306-FA5B1EDA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20DBC-A06B-24BA-D37C-01840202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48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224B-0B00-37D9-6027-17EFF292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846A-FE31-B5C4-5128-5A221C7CF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8A1D-5690-3048-E668-D345DB0D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02238-18FC-1C5B-065F-B58C5195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382DA-68F1-E8DF-7B62-57485632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3398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A2D4-2562-AE16-FE97-C458EB5F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E92A0-FC05-1AED-EEBC-3FB697DBC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97A06-3F92-06FA-6D55-FDC7872B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9ADCA-F948-3708-106C-1ACC50054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57E2B-A865-220A-F862-AFF234E4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470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37D7-361D-47B4-8962-B3DF8852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E3987-0D0F-69A1-BDA2-5C5FC6D52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F7A6D-5C0A-EFC4-B745-0B0B83DB9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2CF0D-F6C6-BCFF-189E-D5751B23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F30D8-DF0D-1D48-7B91-DF2BD08A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30E30-D7B5-938E-649A-B903ED1F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4087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D5C8-1CAB-52EF-74E9-17B9BA9B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2BF2C-92BF-1168-33F1-63C0A8C42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67D9B-9C0A-D1EE-7976-8592AB73B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0D17A-FE84-D321-0B98-F4CC7FFEF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D088AC-11A9-ADA8-00DC-9E4D6299B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BEDBC-9352-04C8-8F69-622F9C99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4E24A2-0CFE-1305-DCC3-C0175DCB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FCB118-24AA-425D-8BB9-4CA54D48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3501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2FC-4195-1FA6-EFC0-299CA423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13710-A885-154A-C28A-06C1E2FA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AFB43-A7C6-EC77-AD6A-FFF29791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50226-FC67-1EBE-BC86-01E94E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216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DD2F42-6BBC-28C1-153A-336182E4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9AA98-0E35-3E08-7272-B4D299102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A049F-6066-F720-7EFB-3D35A794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409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3E9B-AD27-B512-BF0E-EDAAE5FA4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156F-3CB1-4507-8E24-F4D59D6D2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9BC09-DF17-7C4F-1E48-89881571A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FE08A-BD4E-C5BA-40D9-0269F827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35E1-F897-9F57-5828-0F8D832D2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88B71-0808-35F8-D28C-135EAECC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837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078B-C1AC-EAFE-16B0-F18FC7AFF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06834-406C-9A19-1C92-674A4C613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A0F33-7646-4837-2AF1-E7F38CA83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D409C-34EF-B0B8-ABD1-234CBD15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8D773-EB2A-6D41-47D7-E214F284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C4C59-E352-12B0-40F1-279CC167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3768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8B793A-C8E5-7EA4-3AF5-9036D39C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5390C-7095-54AE-E874-DDD10F9DA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A7DDA-0CD2-B815-6CBC-FA87C83A9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5AE8-88C8-438F-B7AA-EC8990083C0C}" type="datetimeFigureOut">
              <a:rPr lang="tr-TR" smtClean="0"/>
              <a:t>13.03.2023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1AF0B-9626-2358-A975-BEA90BF23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C2B33-F395-4FF3-DAB4-D68430501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70A53-67D8-42F8-AB0E-A0C03E33A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188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77D82-A7D8-E760-9CCD-A53B6483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355839" y="4142508"/>
            <a:ext cx="3257550" cy="21812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5E33005-6B9F-87AC-0FDC-1CFFFE85D88C}"/>
              </a:ext>
            </a:extLst>
          </p:cNvPr>
          <p:cNvSpPr/>
          <p:nvPr/>
        </p:nvSpPr>
        <p:spPr>
          <a:xfrm>
            <a:off x="6830009" y="5121438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4A2FA-11E1-B78B-5E86-A21B3DED9B68}"/>
              </a:ext>
            </a:extLst>
          </p:cNvPr>
          <p:cNvSpPr/>
          <p:nvPr/>
        </p:nvSpPr>
        <p:spPr>
          <a:xfrm>
            <a:off x="5820746" y="4620696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3CE3CF-A2DF-3618-5335-92C0A46A06AF}"/>
              </a:ext>
            </a:extLst>
          </p:cNvPr>
          <p:cNvSpPr/>
          <p:nvPr/>
        </p:nvSpPr>
        <p:spPr>
          <a:xfrm>
            <a:off x="4811487" y="5121438"/>
            <a:ext cx="326571" cy="3265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825A1-1185-5D62-DF1C-89E6B66B7D3E}"/>
              </a:ext>
            </a:extLst>
          </p:cNvPr>
          <p:cNvSpPr txBox="1"/>
          <p:nvPr/>
        </p:nvSpPr>
        <p:spPr>
          <a:xfrm>
            <a:off x="4348065" y="233265"/>
            <a:ext cx="367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 blok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6BB2DD-CF76-1053-A31F-AEC88584874F}"/>
              </a:ext>
            </a:extLst>
          </p:cNvPr>
          <p:cNvCxnSpPr/>
          <p:nvPr/>
        </p:nvCxnSpPr>
        <p:spPr>
          <a:xfrm flipV="1">
            <a:off x="7211395" y="2630212"/>
            <a:ext cx="1306285" cy="159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C122BC-5837-0A4A-AC06-F250ECDAA2C9}"/>
              </a:ext>
            </a:extLst>
          </p:cNvPr>
          <p:cNvCxnSpPr>
            <a:cxnSpLocks/>
          </p:cNvCxnSpPr>
          <p:nvPr/>
        </p:nvCxnSpPr>
        <p:spPr>
          <a:xfrm flipV="1">
            <a:off x="6096000" y="2450059"/>
            <a:ext cx="0" cy="1692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6D8608-0275-974F-037D-5A887124F548}"/>
              </a:ext>
            </a:extLst>
          </p:cNvPr>
          <p:cNvCxnSpPr>
            <a:cxnSpLocks/>
          </p:cNvCxnSpPr>
          <p:nvPr/>
        </p:nvCxnSpPr>
        <p:spPr>
          <a:xfrm flipH="1" flipV="1">
            <a:off x="4104689" y="2715492"/>
            <a:ext cx="715346" cy="159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062A4B-D2F0-8E9F-9247-2759D16D3C30}"/>
              </a:ext>
            </a:extLst>
          </p:cNvPr>
          <p:cNvCxnSpPr>
            <a:cxnSpLocks/>
          </p:cNvCxnSpPr>
          <p:nvPr/>
        </p:nvCxnSpPr>
        <p:spPr>
          <a:xfrm flipH="1">
            <a:off x="10375642" y="473915"/>
            <a:ext cx="457200" cy="1698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F7034E-95F4-9089-DB39-EB851BB65857}"/>
              </a:ext>
            </a:extLst>
          </p:cNvPr>
          <p:cNvCxnSpPr>
            <a:cxnSpLocks/>
          </p:cNvCxnSpPr>
          <p:nvPr/>
        </p:nvCxnSpPr>
        <p:spPr>
          <a:xfrm>
            <a:off x="9615197" y="966492"/>
            <a:ext cx="1978089" cy="541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0DEFAD-865C-D82D-6BA3-846BC9A7D7B4}"/>
              </a:ext>
            </a:extLst>
          </p:cNvPr>
          <p:cNvSpPr txBox="1"/>
          <p:nvPr/>
        </p:nvSpPr>
        <p:spPr>
          <a:xfrm>
            <a:off x="10072397" y="2346160"/>
            <a:ext cx="53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7A9D2-F381-423E-D5D2-693DEC0CCB27}"/>
              </a:ext>
            </a:extLst>
          </p:cNvPr>
          <p:cNvSpPr txBox="1"/>
          <p:nvPr/>
        </p:nvSpPr>
        <p:spPr>
          <a:xfrm>
            <a:off x="9281628" y="769003"/>
            <a:ext cx="64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00778-331B-DF92-720F-85361D3F7970}"/>
              </a:ext>
            </a:extLst>
          </p:cNvPr>
          <p:cNvSpPr txBox="1"/>
          <p:nvPr/>
        </p:nvSpPr>
        <p:spPr>
          <a:xfrm>
            <a:off x="11674930" y="1507667"/>
            <a:ext cx="25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77E42-37F6-CB3D-68D4-6FE3ABFB1B90}"/>
              </a:ext>
            </a:extLst>
          </p:cNvPr>
          <p:cNvSpPr txBox="1"/>
          <p:nvPr/>
        </p:nvSpPr>
        <p:spPr>
          <a:xfrm>
            <a:off x="10674221" y="95252"/>
            <a:ext cx="53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10276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C22E5-11E7-7504-50C6-26EE5D71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090"/>
            <a:ext cx="12192000" cy="595381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5C7F0AA-7A05-C82F-2F6F-A7B4883CD682}"/>
              </a:ext>
            </a:extLst>
          </p:cNvPr>
          <p:cNvSpPr/>
          <p:nvPr/>
        </p:nvSpPr>
        <p:spPr>
          <a:xfrm>
            <a:off x="5769429" y="1071952"/>
            <a:ext cx="326571" cy="3265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907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77D82-A7D8-E760-9CCD-A53B6483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67225" y="2338387"/>
            <a:ext cx="3257550" cy="21812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5E33005-6B9F-87AC-0FDC-1CFFFE85D88C}"/>
              </a:ext>
            </a:extLst>
          </p:cNvPr>
          <p:cNvSpPr/>
          <p:nvPr/>
        </p:nvSpPr>
        <p:spPr>
          <a:xfrm>
            <a:off x="6941976" y="3255315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4A2FA-11E1-B78B-5E86-A21B3DED9B68}"/>
              </a:ext>
            </a:extLst>
          </p:cNvPr>
          <p:cNvSpPr/>
          <p:nvPr/>
        </p:nvSpPr>
        <p:spPr>
          <a:xfrm>
            <a:off x="5932713" y="2754573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3CE3CF-A2DF-3618-5335-92C0A46A06AF}"/>
              </a:ext>
            </a:extLst>
          </p:cNvPr>
          <p:cNvSpPr/>
          <p:nvPr/>
        </p:nvSpPr>
        <p:spPr>
          <a:xfrm>
            <a:off x="4923454" y="3255315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825A1-1185-5D62-DF1C-89E6B66B7D3E}"/>
              </a:ext>
            </a:extLst>
          </p:cNvPr>
          <p:cNvSpPr txBox="1"/>
          <p:nvPr/>
        </p:nvSpPr>
        <p:spPr>
          <a:xfrm>
            <a:off x="4348065" y="233265"/>
            <a:ext cx="367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 blok</a:t>
            </a:r>
          </a:p>
        </p:txBody>
      </p:sp>
    </p:spTree>
    <p:extLst>
      <p:ext uri="{BB962C8B-B14F-4D97-AF65-F5344CB8AC3E}">
        <p14:creationId xmlns:p14="http://schemas.microsoft.com/office/powerpoint/2010/main" val="300530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F6325-02ED-581A-2B34-F265CFDF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204"/>
            <a:ext cx="12192000" cy="59715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8BA65F0-948E-33A5-D4C9-F49333E49155}"/>
              </a:ext>
            </a:extLst>
          </p:cNvPr>
          <p:cNvSpPr/>
          <p:nvPr/>
        </p:nvSpPr>
        <p:spPr>
          <a:xfrm>
            <a:off x="5781870" y="767152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993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CB626-F256-9B4E-075D-575AB892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285"/>
            <a:ext cx="12192000" cy="596743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71278DC-9DB1-E5AA-371D-C2933918783B}"/>
              </a:ext>
            </a:extLst>
          </p:cNvPr>
          <p:cNvSpPr/>
          <p:nvPr/>
        </p:nvSpPr>
        <p:spPr>
          <a:xfrm>
            <a:off x="5769429" y="888450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4193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9AEE9-5323-6A7A-165B-F40F0211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519"/>
            <a:ext cx="12192000" cy="59589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39F0BA0-B757-4722-D89B-FB1AE314118F}"/>
              </a:ext>
            </a:extLst>
          </p:cNvPr>
          <p:cNvSpPr/>
          <p:nvPr/>
        </p:nvSpPr>
        <p:spPr>
          <a:xfrm>
            <a:off x="5858068" y="720499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048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F5724-C500-5A13-0E48-6F8D81D9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204"/>
            <a:ext cx="12192000" cy="594559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597DAD-24D5-886D-28EA-039F66181D97}"/>
              </a:ext>
            </a:extLst>
          </p:cNvPr>
          <p:cNvSpPr/>
          <p:nvPr/>
        </p:nvSpPr>
        <p:spPr>
          <a:xfrm>
            <a:off x="5867399" y="860459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8372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3CF8AB-48DC-2076-829A-C310B0F4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44"/>
            <a:ext cx="12192000" cy="59365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1C761C2-74BC-2246-53BE-B0DD8FA2B7F4}"/>
              </a:ext>
            </a:extLst>
          </p:cNvPr>
          <p:cNvSpPr/>
          <p:nvPr/>
        </p:nvSpPr>
        <p:spPr>
          <a:xfrm>
            <a:off x="6061788" y="1000418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40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78D6A-5421-C483-4EBD-4316CADB5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297"/>
            <a:ext cx="12192000" cy="592740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2BCE00D-39CB-1149-8FAC-ADCBE5F521D6}"/>
              </a:ext>
            </a:extLst>
          </p:cNvPr>
          <p:cNvSpPr/>
          <p:nvPr/>
        </p:nvSpPr>
        <p:spPr>
          <a:xfrm>
            <a:off x="6192417" y="987977"/>
            <a:ext cx="326571" cy="3265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240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AA63B-6A0C-BBE6-9EB7-DD97C0B5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201"/>
            <a:ext cx="12192000" cy="592359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5E13CFA-7B01-5294-B1BC-A9DBC121C353}"/>
              </a:ext>
            </a:extLst>
          </p:cNvPr>
          <p:cNvSpPr/>
          <p:nvPr/>
        </p:nvSpPr>
        <p:spPr>
          <a:xfrm>
            <a:off x="6096000" y="894671"/>
            <a:ext cx="326571" cy="3265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76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61371-8DFC-7C2A-3B17-57D4F9050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86"/>
            <a:ext cx="12192000" cy="59142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B39E309-FD23-7CB3-BAD7-C605C17C226C}"/>
              </a:ext>
            </a:extLst>
          </p:cNvPr>
          <p:cNvSpPr/>
          <p:nvPr/>
        </p:nvSpPr>
        <p:spPr>
          <a:xfrm>
            <a:off x="5769429" y="1221242"/>
            <a:ext cx="326571" cy="3265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733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6E846B-BBEC-50EA-EA88-541E3FBD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81"/>
            <a:ext cx="12192000" cy="5905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9EBB0-FE65-7928-2884-D7A15C0896F8}"/>
              </a:ext>
            </a:extLst>
          </p:cNvPr>
          <p:cNvSpPr txBox="1"/>
          <p:nvPr/>
        </p:nvSpPr>
        <p:spPr>
          <a:xfrm>
            <a:off x="2174033" y="139959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Güney batı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5C942C-C298-A37E-BE99-8E5C56553716}"/>
              </a:ext>
            </a:extLst>
          </p:cNvPr>
          <p:cNvSpPr/>
          <p:nvPr/>
        </p:nvSpPr>
        <p:spPr>
          <a:xfrm>
            <a:off x="5523724" y="820026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1282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9AD5A-4284-8A60-EB6F-9F1E7BCC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898"/>
            <a:ext cx="12192000" cy="58962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3EFFB9B-F0A7-2330-3D81-C362975B9506}"/>
              </a:ext>
            </a:extLst>
          </p:cNvPr>
          <p:cNvSpPr/>
          <p:nvPr/>
        </p:nvSpPr>
        <p:spPr>
          <a:xfrm>
            <a:off x="6276393" y="1211911"/>
            <a:ext cx="326571" cy="3265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346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D25BC-15FB-994E-AA1F-647B29A6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849"/>
            <a:ext cx="12192000" cy="60203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C1A12D0-7C85-2383-C9AF-25FD00CDFD7F}"/>
              </a:ext>
            </a:extLst>
          </p:cNvPr>
          <p:cNvSpPr/>
          <p:nvPr/>
        </p:nvSpPr>
        <p:spPr>
          <a:xfrm>
            <a:off x="5932714" y="1277225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1253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B7B70D-50EF-9874-3A46-19B96A847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138"/>
            <a:ext cx="12192000" cy="59317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DAA18F2-3707-5294-86FF-067CB414C6F1}"/>
              </a:ext>
            </a:extLst>
          </p:cNvPr>
          <p:cNvSpPr/>
          <p:nvPr/>
        </p:nvSpPr>
        <p:spPr>
          <a:xfrm>
            <a:off x="5865846" y="1239904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18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C66265-9312-94CF-03F9-DB47C002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472"/>
            <a:ext cx="12192000" cy="59670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581F677-0D68-CDF7-161C-FD2F007CB757}"/>
              </a:ext>
            </a:extLst>
          </p:cNvPr>
          <p:cNvSpPr/>
          <p:nvPr/>
        </p:nvSpPr>
        <p:spPr>
          <a:xfrm>
            <a:off x="6211078" y="997308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3123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D05B9-9D6C-A7D7-116F-B14ED8E7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901022" y="3282885"/>
            <a:ext cx="4389956" cy="357511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810C6DE-FD86-9217-3A67-1FAC9192D7AB}"/>
              </a:ext>
            </a:extLst>
          </p:cNvPr>
          <p:cNvSpPr/>
          <p:nvPr/>
        </p:nvSpPr>
        <p:spPr>
          <a:xfrm>
            <a:off x="5932713" y="4029757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46D0FD-51A2-8E0B-D2C5-4FB6C9236571}"/>
              </a:ext>
            </a:extLst>
          </p:cNvPr>
          <p:cNvSpPr/>
          <p:nvPr/>
        </p:nvSpPr>
        <p:spPr>
          <a:xfrm>
            <a:off x="7480042" y="4029757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F4D9E9-DA09-8F0C-B3D8-2D4DA028364A}"/>
              </a:ext>
            </a:extLst>
          </p:cNvPr>
          <p:cNvSpPr/>
          <p:nvPr/>
        </p:nvSpPr>
        <p:spPr>
          <a:xfrm>
            <a:off x="4427011" y="4029757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6A85DD-B0C4-C51F-6CE6-7FB5D9CCD2E5}"/>
              </a:ext>
            </a:extLst>
          </p:cNvPr>
          <p:cNvSpPr/>
          <p:nvPr/>
        </p:nvSpPr>
        <p:spPr>
          <a:xfrm>
            <a:off x="4503576" y="4939915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C83FA7-D720-3DEE-2F8F-C8050E4C36ED}"/>
              </a:ext>
            </a:extLst>
          </p:cNvPr>
          <p:cNvSpPr/>
          <p:nvPr/>
        </p:nvSpPr>
        <p:spPr>
          <a:xfrm>
            <a:off x="4666861" y="5898958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0722C6-19A0-D591-D9AC-D5A3A0B131AF}"/>
              </a:ext>
            </a:extLst>
          </p:cNvPr>
          <p:cNvSpPr/>
          <p:nvPr/>
        </p:nvSpPr>
        <p:spPr>
          <a:xfrm>
            <a:off x="5932713" y="4907157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61BFDE-A1CC-2350-D416-A3D6588FA754}"/>
              </a:ext>
            </a:extLst>
          </p:cNvPr>
          <p:cNvSpPr/>
          <p:nvPr/>
        </p:nvSpPr>
        <p:spPr>
          <a:xfrm>
            <a:off x="7480041" y="4939915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F98B5F-8E89-2F8A-925E-A6B21E5FA7B6}"/>
              </a:ext>
            </a:extLst>
          </p:cNvPr>
          <p:cNvSpPr/>
          <p:nvPr/>
        </p:nvSpPr>
        <p:spPr>
          <a:xfrm>
            <a:off x="7316755" y="6013359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7705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93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19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133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423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66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F8C7BD-D584-0840-AF37-B97D06B8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513"/>
            <a:ext cx="12192000" cy="59369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0BF8AD1-25CD-49A6-734D-547BF45C78F1}"/>
              </a:ext>
            </a:extLst>
          </p:cNvPr>
          <p:cNvSpPr/>
          <p:nvPr/>
        </p:nvSpPr>
        <p:spPr>
          <a:xfrm>
            <a:off x="5932714" y="876010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4023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242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10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FE5BF-6FC9-EFD3-32AF-95A367AF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465"/>
            <a:ext cx="12192000" cy="59010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16064DD-5FC5-4586-E146-5B4E03D2C5FD}"/>
              </a:ext>
            </a:extLst>
          </p:cNvPr>
          <p:cNvSpPr/>
          <p:nvPr/>
        </p:nvSpPr>
        <p:spPr>
          <a:xfrm>
            <a:off x="5769429" y="931993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540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F6041-52B0-53E1-F7E2-3E015381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327"/>
            <a:ext cx="12192000" cy="592334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D0DDFCE-803A-5709-1ED3-0561D0940915}"/>
              </a:ext>
            </a:extLst>
          </p:cNvPr>
          <p:cNvSpPr/>
          <p:nvPr/>
        </p:nvSpPr>
        <p:spPr>
          <a:xfrm>
            <a:off x="5769429" y="1071952"/>
            <a:ext cx="326571" cy="326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8878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9114F-7DE9-0E58-D0B5-87EA9BC7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754"/>
            <a:ext cx="12192000" cy="59144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0AC2C6-E122-E2B9-9CA4-3582D2D13CC3}"/>
              </a:ext>
            </a:extLst>
          </p:cNvPr>
          <p:cNvSpPr/>
          <p:nvPr/>
        </p:nvSpPr>
        <p:spPr>
          <a:xfrm>
            <a:off x="5769429" y="1071952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760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CAC44-87CE-3C74-1EFC-3139C343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607"/>
            <a:ext cx="12192000" cy="590078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99F4364-3E26-1F48-076D-ABF11E7F42B2}"/>
              </a:ext>
            </a:extLst>
          </p:cNvPr>
          <p:cNvSpPr/>
          <p:nvPr/>
        </p:nvSpPr>
        <p:spPr>
          <a:xfrm>
            <a:off x="5769429" y="1071952"/>
            <a:ext cx="326571" cy="3265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600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C40AC-03C2-CDB0-A128-79C05352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809"/>
            <a:ext cx="12192000" cy="592838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6095A82-F9AB-5438-E9A1-E189FE7E7BB7}"/>
              </a:ext>
            </a:extLst>
          </p:cNvPr>
          <p:cNvSpPr/>
          <p:nvPr/>
        </p:nvSpPr>
        <p:spPr>
          <a:xfrm>
            <a:off x="5769429" y="1071952"/>
            <a:ext cx="326571" cy="3265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018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63433-4B3E-4B3D-0EA9-0A8C4AE2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491"/>
            <a:ext cx="12192000" cy="591501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A630263-7EB2-9C37-A6E2-AE55744EB4DA}"/>
              </a:ext>
            </a:extLst>
          </p:cNvPr>
          <p:cNvSpPr/>
          <p:nvPr/>
        </p:nvSpPr>
        <p:spPr>
          <a:xfrm>
            <a:off x="5769429" y="1071952"/>
            <a:ext cx="326571" cy="3265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5352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Widescreen</PresentationFormat>
  <Paragraphs>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ece.ustertuna@fmvisik.k12.tr</dc:creator>
  <cp:lastModifiedBy>ece.ustertuna@fmvisik.k12.tr</cp:lastModifiedBy>
  <cp:revision>2</cp:revision>
  <dcterms:created xsi:type="dcterms:W3CDTF">2023-03-13T11:16:01Z</dcterms:created>
  <dcterms:modified xsi:type="dcterms:W3CDTF">2023-03-13T11:16:24Z</dcterms:modified>
</cp:coreProperties>
</file>